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390900" cy="9398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584200" y="584200"/>
            <a:ext cx="573024" cy="6858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Big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Text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Block</a:t>
            </a:r>
          </a:p>
        </p:txBody>
      </p:sp>
      <p:sp>
        <p:nvSpPr>
          <p:cNvPr id="4" name=""/>
          <p:cNvSpPr/>
          <p:nvPr/>
        </p:nvSpPr>
        <p:spPr>
          <a:xfrm>
            <a:off x="1284224" y="482600"/>
            <a:ext cx="787806" cy="8890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Another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Big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Text</a:t>
            </a:r>
          </a:p>
          <a:p>
            <a:pPr algn="ctr" marL="0" marR="0" latinLnBrk="0"/>
            <a:r>
              <a:rPr dirty="0" sz="1600" err="1" lang="en-en">
                <a:latin typeface="Nimbus Sans"/>
              </a:rPr>
              <a:t>Block</a:t>
            </a:r>
          </a:p>
        </p:txBody>
      </p:sp>
      <p:sp>
        <p:nvSpPr>
          <p:cNvPr id="5" name=""/>
          <p:cNvSpPr/>
          <p:nvPr/>
        </p:nvSpPr>
        <p:spPr>
          <a:xfrm>
            <a:off x="2059330" y="469900"/>
            <a:ext cx="598424" cy="3302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000" err="1" lang="en-en">
                <a:latin typeface="Nimbus Sans"/>
              </a:rPr>
              <a:t>small</a:t>
            </a:r>
          </a:p>
          <a:p>
            <a:pPr algn="ctr" marL="0" marR="0" latinLnBrk="0"/>
            <a:r>
              <a:rPr dirty="0" sz="1000" err="1" lang="en-en">
                <a:latin typeface="Nimbus Sans"/>
              </a:rPr>
              <a:t>comment</a:t>
            </a:r>
          </a:p>
        </p:txBody>
      </p:sp>
      <p:sp>
        <p:nvSpPr>
          <p:cNvPr id="6" name=""/>
          <p:cNvSpPr/>
          <p:nvPr/>
        </p:nvSpPr>
        <p:spPr>
          <a:xfrm>
            <a:off x="2772054" y="787400"/>
            <a:ext cx="945692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Whatever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